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9C2A9C"/>
    <a:srgbClr val="E3CC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836CD-287A-4C87-8E53-0349F291C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2793C7-37E0-44A6-B478-366E39034D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2C398-7E80-4736-A5BC-13C6DE9C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CAD8-BD7E-49D7-A1B0-AD063E4A567C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44BAF-3411-41D4-8B17-ABC63CEF8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D38C3-7EC6-4DAB-A52D-9BADC4A26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C7-E1F8-4BB4-89AA-DE6C85776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926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4E89D-CD64-43A0-B529-1225A6CF0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946EF-9294-41BA-99E8-3B7B75239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E22F0-A151-40A0-B272-E227F8B82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CAD8-BD7E-49D7-A1B0-AD063E4A567C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7FA14-A108-492A-A9BA-40373E71A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B831A-0916-4BE5-8794-FEDD8A4B0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C7-E1F8-4BB4-89AA-DE6C85776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373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63C42-B2D0-4B35-B99D-3017DAB30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562830-3A16-436E-BF11-4890C5BA1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3201E-4EFB-459C-90E2-103866E87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CAD8-BD7E-49D7-A1B0-AD063E4A567C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1DEFA-311D-4497-B1B4-C6F71BD4F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061A4-1B39-4E2C-AC3A-6A7BE4FF0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C7-E1F8-4BB4-89AA-DE6C85776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505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7FEB-AC93-4BCA-8664-7B12C60D5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9B3EC-B96F-4687-9B86-0C9AD2D9C3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1B23F5-B70E-4A68-8F25-5B51E21BC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0A50D9-B35C-4140-9612-48BB8B176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CAD8-BD7E-49D7-A1B0-AD063E4A567C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AF8363-FFA8-4E1B-95A6-3C662CCD1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64FC8D-F018-4FB3-9CD7-4DAC5C458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C7-E1F8-4BB4-89AA-DE6C85776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59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90391-E00E-4473-95EC-5C8C21772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0AC96D-B626-4868-B1FF-E181C4FC2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D04E9-CDC2-47B5-9871-D99102490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AF422A-7150-4687-B67B-68E863D86C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D0494D-9660-4F3F-A523-3AA957D234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48BFE5-3E55-43FD-9668-D3FD17C7D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CAD8-BD7E-49D7-A1B0-AD063E4A567C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FAEB29-79CD-4D51-B62A-A064F3DB2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105811-7E49-4A50-8ECB-F4AD51705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C7-E1F8-4BB4-89AA-DE6C85776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35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6F3F1-9603-4802-9E7A-8E0726938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69F00F-4D62-44FF-8684-9CE1E4A45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CAD8-BD7E-49D7-A1B0-AD063E4A567C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9F38D0-5A28-48FD-B308-3961E2DF4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AC7399-5AFE-4D7D-B028-9D4EAD984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C7-E1F8-4BB4-89AA-DE6C85776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2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AD6BF1-E85B-4323-975E-3AFD2546C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CAD8-BD7E-49D7-A1B0-AD063E4A567C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1F75A3-3B51-4E60-9EA7-38741689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97567-06D9-4A88-9322-975E07A96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C7-E1F8-4BB4-89AA-DE6C85776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7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F27F4-565A-4ED7-90FD-343AC0C0D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83818-3715-468A-BA10-9E122E90A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8BB77-AE81-44E1-AAD1-60FFFD82C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372BA0-C90A-409D-86A4-5BCFE8046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CAD8-BD7E-49D7-A1B0-AD063E4A567C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FAB57E-6B48-4DAD-9A06-F52B210CB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88C554-5AB9-49A4-897D-89CDEDE65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C7-E1F8-4BB4-89AA-DE6C85776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46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0EFD-6264-49D1-9553-8CCD10554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E344CC-8E8E-4DBD-BF5D-5447E0C469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6BD47-27E5-4342-817B-72E229CA0B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F51056-22A6-4CCA-9EFA-152C498D4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CAD8-BD7E-49D7-A1B0-AD063E4A567C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256C85-82E0-49F9-BD5C-2EB391AA9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1A27B-1704-4BA6-BBFA-4BE9288D6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C7-E1F8-4BB4-89AA-DE6C85776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392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647B2-D431-46DA-9F55-01172BDCA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14B77A-EB14-4094-8A60-DB109FC29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193C0-72F6-43C7-9B32-2CA91C733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CAD8-BD7E-49D7-A1B0-AD063E4A567C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F9D4B-579B-4AE3-AD44-BA3AA6394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99D74-44D8-4CEC-AB2B-D83291E4C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C7-E1F8-4BB4-89AA-DE6C85776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50EED5-24E3-4D2F-8DB1-7C5FC9B80C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15AC12-7F50-46AD-AE44-393CF58DD6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C2B25-CD70-40E3-8B4C-394B499D2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CAD8-BD7E-49D7-A1B0-AD063E4A567C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53F18-AA37-42C2-9BB2-B88826C3E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5D03D-FCCD-4746-A97E-539163BA5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C7-E1F8-4BB4-89AA-DE6C85776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14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A64C40-8EF3-4129-8645-62EB09436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89C51-A5A6-4D02-8FAF-EA2CD50BC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59E682-0852-4B0B-979A-239C69DDC3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ECAD8-BD7E-49D7-A1B0-AD063E4A567C}" type="datetimeFigureOut">
              <a:rPr lang="en-US" smtClean="0"/>
              <a:t>2/6/2022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E6E9D-1FD1-4655-ACEB-09F756B578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BFD54-96C9-4E0B-964E-FAC4569BE1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828C7-E1F8-4BB4-89AA-DE6C85776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70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190AEF2-C890-4437-84D6-19354A249B87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D674C604-6F5F-446F-BE39-40B62434F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  <p:sp>
        <p:nvSpPr>
          <p:cNvPr id="2" name="Oval 1" descr="White and gold liquid marble">
            <a:hlinkClick r:id="rId4" action="ppaction://hlinksldjump"/>
            <a:extLst>
              <a:ext uri="{FF2B5EF4-FFF2-40B4-BE49-F238E27FC236}">
                <a16:creationId xmlns:a16="http://schemas.microsoft.com/office/drawing/2014/main" id="{1327AC01-B8A0-40B7-854C-AE48A644BE78}"/>
              </a:ext>
            </a:extLst>
          </p:cNvPr>
          <p:cNvSpPr/>
          <p:nvPr/>
        </p:nvSpPr>
        <p:spPr>
          <a:xfrm>
            <a:off x="7082441" y="4322618"/>
            <a:ext cx="1396539" cy="581891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Beauty Alesha Serif" panose="02000600000000000000" pitchFamily="2" charset="0"/>
              </a:rPr>
              <a:t>Click to Open</a:t>
            </a:r>
          </a:p>
        </p:txBody>
      </p:sp>
    </p:spTree>
    <p:extLst>
      <p:ext uri="{BB962C8B-B14F-4D97-AF65-F5344CB8AC3E}">
        <p14:creationId xmlns:p14="http://schemas.microsoft.com/office/powerpoint/2010/main" val="13472048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C62EA9E-833A-4A39-839F-56F75176B7F6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32C8A49-D1F8-4AFF-86B2-AE98AF1D566F}"/>
              </a:ext>
            </a:extLst>
          </p:cNvPr>
          <p:cNvGrpSpPr/>
          <p:nvPr/>
        </p:nvGrpSpPr>
        <p:grpSpPr>
          <a:xfrm>
            <a:off x="349136" y="0"/>
            <a:ext cx="5701570" cy="6858000"/>
            <a:chOff x="349135" y="0"/>
            <a:chExt cx="5701570" cy="6858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pic>
          <p:nvPicPr>
            <p:cNvPr id="3" name="Picture 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1DB45D6-BEED-45B5-9CDE-F70C0BCE6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305" y="0"/>
              <a:ext cx="5486400" cy="6858000"/>
            </a:xfrm>
            <a:prstGeom prst="rect">
              <a:avLst/>
            </a:prstGeom>
          </p:spPr>
        </p:pic>
        <p:sp>
          <p:nvSpPr>
            <p:cNvPr id="4" name="Rectangle: Rounded Corners 3" descr="White and gold liquid marble">
              <a:extLst>
                <a:ext uri="{FF2B5EF4-FFF2-40B4-BE49-F238E27FC236}">
                  <a16:creationId xmlns:a16="http://schemas.microsoft.com/office/drawing/2014/main" id="{0D2D85FD-A552-497C-B7B7-A0EACADBF0D6}"/>
                </a:ext>
              </a:extLst>
            </p:cNvPr>
            <p:cNvSpPr/>
            <p:nvPr/>
          </p:nvSpPr>
          <p:spPr>
            <a:xfrm>
              <a:off x="349135" y="4771505"/>
              <a:ext cx="432261" cy="864524"/>
            </a:xfrm>
            <a:prstGeom prst="round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115D799-5ABA-4729-8EEB-5F400BD7AC21}"/>
              </a:ext>
            </a:extLst>
          </p:cNvPr>
          <p:cNvGrpSpPr/>
          <p:nvPr/>
        </p:nvGrpSpPr>
        <p:grpSpPr>
          <a:xfrm>
            <a:off x="6141296" y="0"/>
            <a:ext cx="5702530" cy="6858000"/>
            <a:chOff x="6141295" y="0"/>
            <a:chExt cx="570253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pic>
          <p:nvPicPr>
            <p:cNvPr id="5" name="Picture 4" descr="Text&#10;&#10;Description automatically generated with medium confidence">
              <a:extLst>
                <a:ext uri="{FF2B5EF4-FFF2-40B4-BE49-F238E27FC236}">
                  <a16:creationId xmlns:a16="http://schemas.microsoft.com/office/drawing/2014/main" id="{9F2FE467-D838-4B23-B7E1-0EE19278B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1295" y="0"/>
              <a:ext cx="5486400" cy="6858000"/>
            </a:xfrm>
            <a:prstGeom prst="rect">
              <a:avLst/>
            </a:prstGeom>
          </p:spPr>
        </p:pic>
        <p:sp>
          <p:nvSpPr>
            <p:cNvPr id="11" name="Rectangle: Rounded Corners 10" descr="White and gold liquid marble">
              <a:extLst>
                <a:ext uri="{FF2B5EF4-FFF2-40B4-BE49-F238E27FC236}">
                  <a16:creationId xmlns:a16="http://schemas.microsoft.com/office/drawing/2014/main" id="{C9A9A25B-58B6-413E-BC15-863AFF6CF482}"/>
                </a:ext>
              </a:extLst>
            </p:cNvPr>
            <p:cNvSpPr/>
            <p:nvPr/>
          </p:nvSpPr>
          <p:spPr>
            <a:xfrm rot="10800000">
              <a:off x="11411564" y="4771505"/>
              <a:ext cx="432261" cy="864524"/>
            </a:xfrm>
            <a:prstGeom prst="round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37C9273-9F72-444A-8828-1F84F4DAE418}"/>
              </a:ext>
            </a:extLst>
          </p:cNvPr>
          <p:cNvGrpSpPr/>
          <p:nvPr/>
        </p:nvGrpSpPr>
        <p:grpSpPr>
          <a:xfrm>
            <a:off x="5735239" y="279817"/>
            <a:ext cx="721521" cy="5943601"/>
            <a:chOff x="5649197" y="152400"/>
            <a:chExt cx="721521" cy="59436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9A301B8-92D5-4762-931C-54CB8F3ADA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55"/>
            <a:stretch/>
          </p:blipFill>
          <p:spPr>
            <a:xfrm flipH="1">
              <a:off x="5649197" y="152400"/>
              <a:ext cx="174688" cy="59436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2120824-5640-497F-ABC8-22C3ABFC3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9788" y="152401"/>
              <a:ext cx="630930" cy="5943600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9D298CC-ECF6-470C-8938-CC678BA56EEE}"/>
              </a:ext>
            </a:extLst>
          </p:cNvPr>
          <p:cNvSpPr txBox="1"/>
          <p:nvPr/>
        </p:nvSpPr>
        <p:spPr>
          <a:xfrm rot="16200000">
            <a:off x="101477" y="4953835"/>
            <a:ext cx="964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990099"/>
                </a:solidFill>
                <a:latin typeface="Cookie" panose="02000000000000000000" pitchFamily="2" charset="0"/>
              </a:rPr>
              <a:t>Page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3E54F5-5B78-4A8A-93E0-9935F49FD6F7}"/>
              </a:ext>
            </a:extLst>
          </p:cNvPr>
          <p:cNvSpPr txBox="1"/>
          <p:nvPr/>
        </p:nvSpPr>
        <p:spPr>
          <a:xfrm rot="5400000">
            <a:off x="11180593" y="5118853"/>
            <a:ext cx="831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990099"/>
                </a:solidFill>
                <a:latin typeface="Cookie" panose="02000000000000000000" pitchFamily="2" charset="0"/>
              </a:rPr>
              <a:t>Page 2</a:t>
            </a:r>
          </a:p>
        </p:txBody>
      </p:sp>
    </p:spTree>
    <p:extLst>
      <p:ext uri="{BB962C8B-B14F-4D97-AF65-F5344CB8AC3E}">
        <p14:creationId xmlns:p14="http://schemas.microsoft.com/office/powerpoint/2010/main" val="14390768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F7DF0BD-0F77-44AE-B849-BACC7D572BA9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FC930AA-0C0D-440E-986F-6688261B773E}"/>
              </a:ext>
            </a:extLst>
          </p:cNvPr>
          <p:cNvGrpSpPr/>
          <p:nvPr/>
        </p:nvGrpSpPr>
        <p:grpSpPr>
          <a:xfrm>
            <a:off x="291865" y="-2"/>
            <a:ext cx="5702535" cy="6858000"/>
            <a:chOff x="291865" y="-2"/>
            <a:chExt cx="5702535" cy="6858000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pic>
          <p:nvPicPr>
            <p:cNvPr id="3" name="Picture 2" descr="Diagram&#10;&#10;Description automatically generated">
              <a:extLst>
                <a:ext uri="{FF2B5EF4-FFF2-40B4-BE49-F238E27FC236}">
                  <a16:creationId xmlns:a16="http://schemas.microsoft.com/office/drawing/2014/main" id="{1C25C20F-140C-41E9-B61E-D3367075A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000" y="-2"/>
              <a:ext cx="5486400" cy="6858000"/>
            </a:xfrm>
            <a:prstGeom prst="rect">
              <a:avLst/>
            </a:prstGeom>
          </p:spPr>
        </p:pic>
        <p:sp>
          <p:nvSpPr>
            <p:cNvPr id="10" name="Rectangle: Rounded Corners 9" descr="White and gold liquid marble">
              <a:extLst>
                <a:ext uri="{FF2B5EF4-FFF2-40B4-BE49-F238E27FC236}">
                  <a16:creationId xmlns:a16="http://schemas.microsoft.com/office/drawing/2014/main" id="{EFD14907-3D97-4EC4-8FFA-EAEB5D425CEF}"/>
                </a:ext>
              </a:extLst>
            </p:cNvPr>
            <p:cNvSpPr/>
            <p:nvPr/>
          </p:nvSpPr>
          <p:spPr>
            <a:xfrm>
              <a:off x="291865" y="4842163"/>
              <a:ext cx="432261" cy="864524"/>
            </a:xfrm>
            <a:prstGeom prst="round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A04CCB4-D9FC-487C-A3E2-A505A28C5849}"/>
              </a:ext>
            </a:extLst>
          </p:cNvPr>
          <p:cNvSpPr txBox="1"/>
          <p:nvPr/>
        </p:nvSpPr>
        <p:spPr>
          <a:xfrm rot="16200000">
            <a:off x="104439" y="4957674"/>
            <a:ext cx="988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90099"/>
                </a:solidFill>
                <a:latin typeface="Cookie" panose="02000000000000000000" pitchFamily="2" charset="0"/>
              </a:rPr>
              <a:t>Page 3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CA96BCC-0A0B-493D-BF4D-21D94FFF5F3A}"/>
              </a:ext>
            </a:extLst>
          </p:cNvPr>
          <p:cNvGrpSpPr/>
          <p:nvPr/>
        </p:nvGrpSpPr>
        <p:grpSpPr>
          <a:xfrm>
            <a:off x="6197602" y="0"/>
            <a:ext cx="5745113" cy="6858000"/>
            <a:chOff x="6197602" y="0"/>
            <a:chExt cx="5745113" cy="6858000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DD323EA-A06C-452A-9707-C76195784194}"/>
                </a:ext>
              </a:extLst>
            </p:cNvPr>
            <p:cNvGrpSpPr/>
            <p:nvPr/>
          </p:nvGrpSpPr>
          <p:grpSpPr>
            <a:xfrm>
              <a:off x="6197602" y="0"/>
              <a:ext cx="5745113" cy="6858000"/>
              <a:chOff x="6197600" y="-249382"/>
              <a:chExt cx="5745113" cy="6858000"/>
            </a:xfrm>
          </p:grpSpPr>
          <p:pic>
            <p:nvPicPr>
              <p:cNvPr id="5" name="Picture 4" descr="Text, letter&#10;&#10;Description automatically generated">
                <a:extLst>
                  <a:ext uri="{FF2B5EF4-FFF2-40B4-BE49-F238E27FC236}">
                    <a16:creationId xmlns:a16="http://schemas.microsoft.com/office/drawing/2014/main" id="{2F0C74C0-6E4C-4423-89F0-DBD930A384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97600" y="-249382"/>
                <a:ext cx="5486400" cy="6858000"/>
              </a:xfrm>
              <a:prstGeom prst="rect">
                <a:avLst/>
              </a:prstGeom>
            </p:spPr>
          </p:pic>
          <p:sp>
            <p:nvSpPr>
              <p:cNvPr id="12" name="Rectangle: Rounded Corners 11" descr="White and gold liquid marble">
                <a:extLst>
                  <a:ext uri="{FF2B5EF4-FFF2-40B4-BE49-F238E27FC236}">
                    <a16:creationId xmlns:a16="http://schemas.microsoft.com/office/drawing/2014/main" id="{E7A6A235-4263-4607-A202-853DD64EE76B}"/>
                  </a:ext>
                </a:extLst>
              </p:cNvPr>
              <p:cNvSpPr/>
              <p:nvPr/>
            </p:nvSpPr>
            <p:spPr>
              <a:xfrm rot="10800000">
                <a:off x="11510452" y="4592781"/>
                <a:ext cx="432261" cy="864524"/>
              </a:xfrm>
              <a:prstGeom prst="roundRect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CC9C04-683C-4FB3-99B5-C735E92C674F}"/>
                </a:ext>
              </a:extLst>
            </p:cNvPr>
            <p:cNvSpPr txBox="1"/>
            <p:nvPr/>
          </p:nvSpPr>
          <p:spPr>
            <a:xfrm rot="5551472">
              <a:off x="11149718" y="5159299"/>
              <a:ext cx="988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990099"/>
                  </a:solidFill>
                  <a:latin typeface="Cookie" panose="02000000000000000000" pitchFamily="2" charset="0"/>
                </a:rPr>
                <a:t>Page 4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61F9B5A-894C-4675-A7F3-0997F4760B88}"/>
              </a:ext>
            </a:extLst>
          </p:cNvPr>
          <p:cNvGrpSpPr/>
          <p:nvPr/>
        </p:nvGrpSpPr>
        <p:grpSpPr>
          <a:xfrm>
            <a:off x="5735239" y="132413"/>
            <a:ext cx="721521" cy="5943601"/>
            <a:chOff x="5649197" y="152400"/>
            <a:chExt cx="721521" cy="59436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4E8355B-116E-416E-9A42-27A2F36D9D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55"/>
            <a:stretch/>
          </p:blipFill>
          <p:spPr>
            <a:xfrm flipH="1">
              <a:off x="5649197" y="152400"/>
              <a:ext cx="174688" cy="59436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2739EF0-57CD-498F-8294-010F7F80D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9788" y="152401"/>
              <a:ext cx="630930" cy="594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48556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B58DAC4-D5DD-44E4-9596-C6CFF440E52D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E26345A-9168-44B2-8703-A3D8C0DB49BF}"/>
              </a:ext>
            </a:extLst>
          </p:cNvPr>
          <p:cNvGrpSpPr/>
          <p:nvPr/>
        </p:nvGrpSpPr>
        <p:grpSpPr>
          <a:xfrm>
            <a:off x="6192263" y="-1"/>
            <a:ext cx="5702530" cy="6858000"/>
            <a:chOff x="6183086" y="-249382"/>
            <a:chExt cx="5702530" cy="6858000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AD1C74E-3C3A-42FF-B797-7523585228D4}"/>
                </a:ext>
              </a:extLst>
            </p:cNvPr>
            <p:cNvGrpSpPr/>
            <p:nvPr/>
          </p:nvGrpSpPr>
          <p:grpSpPr>
            <a:xfrm>
              <a:off x="6183086" y="-249382"/>
              <a:ext cx="5702530" cy="6858000"/>
              <a:chOff x="6183086" y="-249382"/>
              <a:chExt cx="5702530" cy="6858000"/>
            </a:xfrm>
          </p:grpSpPr>
          <p:pic>
            <p:nvPicPr>
              <p:cNvPr id="5" name="Picture 4" descr="Text&#10;&#10;Description automatically generated">
                <a:extLst>
                  <a:ext uri="{FF2B5EF4-FFF2-40B4-BE49-F238E27FC236}">
                    <a16:creationId xmlns:a16="http://schemas.microsoft.com/office/drawing/2014/main" id="{E28F94B0-5109-4070-B463-350B891584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83086" y="-249382"/>
                <a:ext cx="5486400" cy="6858000"/>
              </a:xfrm>
              <a:prstGeom prst="rect">
                <a:avLst/>
              </a:prstGeom>
            </p:spPr>
          </p:pic>
          <p:sp>
            <p:nvSpPr>
              <p:cNvPr id="10" name="Rectangle: Rounded Corners 9" descr="White and gold liquid marble">
                <a:extLst>
                  <a:ext uri="{FF2B5EF4-FFF2-40B4-BE49-F238E27FC236}">
                    <a16:creationId xmlns:a16="http://schemas.microsoft.com/office/drawing/2014/main" id="{EFDDBDF0-33CC-43D5-8C8B-A12A675D44F4}"/>
                  </a:ext>
                </a:extLst>
              </p:cNvPr>
              <p:cNvSpPr/>
              <p:nvPr/>
            </p:nvSpPr>
            <p:spPr>
              <a:xfrm rot="10800000">
                <a:off x="11453355" y="4429297"/>
                <a:ext cx="432261" cy="864524"/>
              </a:xfrm>
              <a:prstGeom prst="roundRect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5B97138-F18B-4D0A-9D06-8DCD06E12B5F}"/>
                </a:ext>
              </a:extLst>
            </p:cNvPr>
            <p:cNvSpPr txBox="1"/>
            <p:nvPr/>
          </p:nvSpPr>
          <p:spPr>
            <a:xfrm rot="5400000">
              <a:off x="11174772" y="4676893"/>
              <a:ext cx="836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990099"/>
                  </a:solidFill>
                  <a:latin typeface="Cookie" panose="02000000000000000000" pitchFamily="2" charset="0"/>
                </a:rPr>
                <a:t>Page 6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5CECBC-5586-4982-901E-947E17033452}"/>
              </a:ext>
            </a:extLst>
          </p:cNvPr>
          <p:cNvGrpSpPr/>
          <p:nvPr/>
        </p:nvGrpSpPr>
        <p:grpSpPr>
          <a:xfrm>
            <a:off x="319161" y="0"/>
            <a:ext cx="5727525" cy="6858000"/>
            <a:chOff x="368475" y="-249382"/>
            <a:chExt cx="5727525" cy="6858000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7054939-D7C6-4818-A76A-EC2D34F5E625}"/>
                </a:ext>
              </a:extLst>
            </p:cNvPr>
            <p:cNvGrpSpPr/>
            <p:nvPr/>
          </p:nvGrpSpPr>
          <p:grpSpPr>
            <a:xfrm>
              <a:off x="368475" y="-249382"/>
              <a:ext cx="5727525" cy="6858000"/>
              <a:chOff x="368475" y="-249382"/>
              <a:chExt cx="5727525" cy="6858000"/>
            </a:xfrm>
          </p:grpSpPr>
          <p:pic>
            <p:nvPicPr>
              <p:cNvPr id="3" name="Picture 2" descr="Graphical user interface, text, application, chat or text message&#10;&#10;Description automatically generated">
                <a:extLst>
                  <a:ext uri="{FF2B5EF4-FFF2-40B4-BE49-F238E27FC236}">
                    <a16:creationId xmlns:a16="http://schemas.microsoft.com/office/drawing/2014/main" id="{1F65323C-EE10-4708-8D62-03799BAC0F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" y="-249382"/>
                <a:ext cx="5486400" cy="6858000"/>
              </a:xfrm>
              <a:prstGeom prst="rect">
                <a:avLst/>
              </a:prstGeom>
            </p:spPr>
          </p:pic>
          <p:sp>
            <p:nvSpPr>
              <p:cNvPr id="11" name="Rectangle: Rounded Corners 10" descr="White and gold liquid marble">
                <a:extLst>
                  <a:ext uri="{FF2B5EF4-FFF2-40B4-BE49-F238E27FC236}">
                    <a16:creationId xmlns:a16="http://schemas.microsoft.com/office/drawing/2014/main" id="{14A56371-E4C0-43B8-8224-B53564FD9462}"/>
                  </a:ext>
                </a:extLst>
              </p:cNvPr>
              <p:cNvSpPr/>
              <p:nvPr/>
            </p:nvSpPr>
            <p:spPr>
              <a:xfrm>
                <a:off x="368475" y="4429297"/>
                <a:ext cx="432261" cy="864524"/>
              </a:xfrm>
              <a:prstGeom prst="roundRect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64F64C-670E-4207-8A8B-012488934F64}"/>
                </a:ext>
              </a:extLst>
            </p:cNvPr>
            <p:cNvSpPr txBox="1"/>
            <p:nvPr/>
          </p:nvSpPr>
          <p:spPr>
            <a:xfrm rot="16200000">
              <a:off x="182483" y="4656883"/>
              <a:ext cx="8671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990099"/>
                  </a:solidFill>
                  <a:latin typeface="Cookie" panose="02000000000000000000" pitchFamily="2" charset="0"/>
                </a:rPr>
                <a:t>Page 5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06E8568-F1CA-42EC-9414-4E61150895BF}"/>
              </a:ext>
            </a:extLst>
          </p:cNvPr>
          <p:cNvGrpSpPr/>
          <p:nvPr/>
        </p:nvGrpSpPr>
        <p:grpSpPr>
          <a:xfrm>
            <a:off x="5778783" y="134910"/>
            <a:ext cx="721521" cy="5943601"/>
            <a:chOff x="5649197" y="152400"/>
            <a:chExt cx="721521" cy="59436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2F1E649-F222-47B1-8574-7C37076CC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55"/>
            <a:stretch/>
          </p:blipFill>
          <p:spPr>
            <a:xfrm flipH="1">
              <a:off x="5649197" y="152400"/>
              <a:ext cx="174688" cy="59436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76517B5-1398-4ED8-A892-46D442E0F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9788" y="152401"/>
              <a:ext cx="630930" cy="594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21259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68DABE6-3C85-471A-A14E-E510EC833D3B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760032C-435D-41B2-A4A6-35AB133FACEA}"/>
              </a:ext>
            </a:extLst>
          </p:cNvPr>
          <p:cNvGrpSpPr/>
          <p:nvPr/>
        </p:nvGrpSpPr>
        <p:grpSpPr>
          <a:xfrm>
            <a:off x="6096000" y="0"/>
            <a:ext cx="5717309" cy="6858000"/>
            <a:chOff x="6096000" y="0"/>
            <a:chExt cx="5717309" cy="6858000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pic>
          <p:nvPicPr>
            <p:cNvPr id="5" name="Picture 4" descr="Text&#10;&#10;Description automatically generated">
              <a:extLst>
                <a:ext uri="{FF2B5EF4-FFF2-40B4-BE49-F238E27FC236}">
                  <a16:creationId xmlns:a16="http://schemas.microsoft.com/office/drawing/2014/main" id="{C28496C4-96C0-4BEB-83A8-9A153B77E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5486400" cy="6858000"/>
            </a:xfrm>
            <a:prstGeom prst="rect">
              <a:avLst/>
            </a:prstGeom>
          </p:spPr>
        </p:pic>
        <p:sp>
          <p:nvSpPr>
            <p:cNvPr id="11" name="Rectangle: Rounded Corners 10" descr="White and gold liquid marble">
              <a:extLst>
                <a:ext uri="{FF2B5EF4-FFF2-40B4-BE49-F238E27FC236}">
                  <a16:creationId xmlns:a16="http://schemas.microsoft.com/office/drawing/2014/main" id="{D83B0DB7-7C4F-4AC8-967E-A21A0450F61D}"/>
                </a:ext>
              </a:extLst>
            </p:cNvPr>
            <p:cNvSpPr/>
            <p:nvPr/>
          </p:nvSpPr>
          <p:spPr>
            <a:xfrm rot="10800000">
              <a:off x="11381048" y="4858788"/>
              <a:ext cx="432261" cy="864524"/>
            </a:xfrm>
            <a:prstGeom prst="round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F691656-858A-4089-97BF-F905D3A0D1F0}"/>
              </a:ext>
            </a:extLst>
          </p:cNvPr>
          <p:cNvSpPr txBox="1"/>
          <p:nvPr/>
        </p:nvSpPr>
        <p:spPr>
          <a:xfrm rot="5400000">
            <a:off x="11139128" y="5112060"/>
            <a:ext cx="853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90099"/>
                </a:solidFill>
                <a:latin typeface="Cookie" panose="02000000000000000000" pitchFamily="2" charset="0"/>
              </a:rPr>
              <a:t>Page 8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C466C58-4CEA-43C2-9F1A-37883B3496B9}"/>
              </a:ext>
            </a:extLst>
          </p:cNvPr>
          <p:cNvGrpSpPr/>
          <p:nvPr/>
        </p:nvGrpSpPr>
        <p:grpSpPr>
          <a:xfrm>
            <a:off x="241070" y="0"/>
            <a:ext cx="5753330" cy="6858000"/>
            <a:chOff x="241070" y="0"/>
            <a:chExt cx="5753330" cy="6858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A2ADF77-1D98-40FA-977F-39C043B511F6}"/>
                </a:ext>
              </a:extLst>
            </p:cNvPr>
            <p:cNvGrpSpPr/>
            <p:nvPr/>
          </p:nvGrpSpPr>
          <p:grpSpPr>
            <a:xfrm>
              <a:off x="241070" y="0"/>
              <a:ext cx="5753330" cy="6858000"/>
              <a:chOff x="241070" y="0"/>
              <a:chExt cx="5753330" cy="6858000"/>
            </a:xfrm>
          </p:grpSpPr>
          <p:pic>
            <p:nvPicPr>
              <p:cNvPr id="3" name="Picture 2" descr="Text&#10;&#10;Description automatically generated">
                <a:extLst>
                  <a:ext uri="{FF2B5EF4-FFF2-40B4-BE49-F238E27FC236}">
                    <a16:creationId xmlns:a16="http://schemas.microsoft.com/office/drawing/2014/main" id="{B6642DB2-AAFF-47B8-A022-D51CA04A27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8000" y="0"/>
                <a:ext cx="5486400" cy="6858000"/>
              </a:xfrm>
              <a:prstGeom prst="rect">
                <a:avLst/>
              </a:prstGeom>
            </p:spPr>
          </p:pic>
          <p:sp>
            <p:nvSpPr>
              <p:cNvPr id="10" name="Rectangle: Rounded Corners 9" descr="White and gold liquid marble">
                <a:extLst>
                  <a:ext uri="{FF2B5EF4-FFF2-40B4-BE49-F238E27FC236}">
                    <a16:creationId xmlns:a16="http://schemas.microsoft.com/office/drawing/2014/main" id="{2F07C8F1-B31D-4CDA-A4F8-358490AB0286}"/>
                  </a:ext>
                </a:extLst>
              </p:cNvPr>
              <p:cNvSpPr/>
              <p:nvPr/>
            </p:nvSpPr>
            <p:spPr>
              <a:xfrm>
                <a:off x="241070" y="4940796"/>
                <a:ext cx="432261" cy="864524"/>
              </a:xfrm>
              <a:prstGeom prst="roundRect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23DCEA0-5B38-424B-899C-802297382BFD}"/>
                </a:ext>
              </a:extLst>
            </p:cNvPr>
            <p:cNvSpPr txBox="1"/>
            <p:nvPr/>
          </p:nvSpPr>
          <p:spPr>
            <a:xfrm rot="16362788">
              <a:off x="36434" y="5035852"/>
              <a:ext cx="9892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990099"/>
                  </a:solidFill>
                  <a:latin typeface="Cookie" panose="02000000000000000000" pitchFamily="2" charset="0"/>
                </a:rPr>
                <a:t>Page 7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7EA474C-3FFF-4C1E-8A6D-A13D87FD93AA}"/>
              </a:ext>
            </a:extLst>
          </p:cNvPr>
          <p:cNvGrpSpPr/>
          <p:nvPr/>
        </p:nvGrpSpPr>
        <p:grpSpPr>
          <a:xfrm>
            <a:off x="5722189" y="100943"/>
            <a:ext cx="646022" cy="5943601"/>
            <a:chOff x="5649197" y="152400"/>
            <a:chExt cx="721521" cy="59436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21AA188-2954-499A-97C1-EB6034C098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55"/>
            <a:stretch/>
          </p:blipFill>
          <p:spPr>
            <a:xfrm flipH="1">
              <a:off x="5649197" y="152400"/>
              <a:ext cx="174688" cy="59436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FF024A5-41E4-440A-BF07-7AF15FADC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9788" y="152401"/>
              <a:ext cx="630930" cy="594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55002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4403F9D-204A-4315-8705-43DBF6283538}"/>
              </a:ext>
            </a:extLst>
          </p:cNvPr>
          <p:cNvSpPr/>
          <p:nvPr/>
        </p:nvSpPr>
        <p:spPr>
          <a:xfrm>
            <a:off x="0" y="-209862"/>
            <a:ext cx="12192000" cy="706786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75B92C8-4EE9-44C1-867F-D48465DECAFC}"/>
              </a:ext>
            </a:extLst>
          </p:cNvPr>
          <p:cNvGrpSpPr/>
          <p:nvPr/>
        </p:nvGrpSpPr>
        <p:grpSpPr>
          <a:xfrm>
            <a:off x="234873" y="-209861"/>
            <a:ext cx="5664506" cy="7067862"/>
            <a:chOff x="253388" y="0"/>
            <a:chExt cx="5664506" cy="685800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26692550-B031-4B58-BD68-C6C695EA1364}"/>
                </a:ext>
              </a:extLst>
            </p:cNvPr>
            <p:cNvGrpSpPr/>
            <p:nvPr/>
          </p:nvGrpSpPr>
          <p:grpSpPr>
            <a:xfrm>
              <a:off x="253388" y="0"/>
              <a:ext cx="5664506" cy="6858000"/>
              <a:chOff x="253388" y="0"/>
              <a:chExt cx="5664506" cy="6858000"/>
            </a:xfrm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grpSpPr>
          <p:pic>
            <p:nvPicPr>
              <p:cNvPr id="3" name="Picture 2" descr="Text, letter&#10;&#10;Description automatically generated">
                <a:extLst>
                  <a:ext uri="{FF2B5EF4-FFF2-40B4-BE49-F238E27FC236}">
                    <a16:creationId xmlns:a16="http://schemas.microsoft.com/office/drawing/2014/main" id="{503C5852-E8BC-4B0C-871C-CB13014DF3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1494" y="0"/>
                <a:ext cx="5486400" cy="6858000"/>
              </a:xfrm>
              <a:prstGeom prst="rect">
                <a:avLst/>
              </a:prstGeom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9" name="Rectangle: Rounded Corners 8" descr="White and gold liquid marble">
                <a:extLst>
                  <a:ext uri="{FF2B5EF4-FFF2-40B4-BE49-F238E27FC236}">
                    <a16:creationId xmlns:a16="http://schemas.microsoft.com/office/drawing/2014/main" id="{DD4B7337-0A03-4CA3-BF16-2AA77A6FCB0D}"/>
                  </a:ext>
                </a:extLst>
              </p:cNvPr>
              <p:cNvSpPr/>
              <p:nvPr/>
            </p:nvSpPr>
            <p:spPr>
              <a:xfrm>
                <a:off x="253388" y="4678679"/>
                <a:ext cx="432261" cy="864524"/>
              </a:xfrm>
              <a:prstGeom prst="roundRect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56ECE61-817F-4067-8426-2E144CE94583}"/>
                </a:ext>
              </a:extLst>
            </p:cNvPr>
            <p:cNvSpPr txBox="1"/>
            <p:nvPr/>
          </p:nvSpPr>
          <p:spPr>
            <a:xfrm rot="16200000">
              <a:off x="197205" y="4926274"/>
              <a:ext cx="7015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990099"/>
                  </a:solidFill>
                  <a:latin typeface="Cookie" panose="02000000000000000000" pitchFamily="2" charset="0"/>
                </a:rPr>
                <a:t>Page 9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46E15A9-A2BF-4BAD-91E8-C7799921F7A5}"/>
              </a:ext>
            </a:extLst>
          </p:cNvPr>
          <p:cNvGrpSpPr/>
          <p:nvPr/>
        </p:nvGrpSpPr>
        <p:grpSpPr>
          <a:xfrm>
            <a:off x="6134252" y="-209862"/>
            <a:ext cx="5842001" cy="7067862"/>
            <a:chOff x="6096000" y="0"/>
            <a:chExt cx="5842001" cy="685800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40A15B8-FFA1-4AB5-BDB1-C2987654E2A4}"/>
                </a:ext>
              </a:extLst>
            </p:cNvPr>
            <p:cNvGrpSpPr/>
            <p:nvPr/>
          </p:nvGrpSpPr>
          <p:grpSpPr>
            <a:xfrm>
              <a:off x="6096000" y="0"/>
              <a:ext cx="5842001" cy="6858000"/>
              <a:chOff x="6096000" y="0"/>
              <a:chExt cx="5842001" cy="6858000"/>
            </a:xfrm>
          </p:grpSpPr>
          <p:pic>
            <p:nvPicPr>
              <p:cNvPr id="5" name="Picture 4" descr="Text, letter&#10;&#10;Description automatically generated">
                <a:extLst>
                  <a:ext uri="{FF2B5EF4-FFF2-40B4-BE49-F238E27FC236}">
                    <a16:creationId xmlns:a16="http://schemas.microsoft.com/office/drawing/2014/main" id="{D2E7C7A1-C9F6-4197-B1E9-5CE1DDCF52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5559552" cy="6858000"/>
              </a:xfrm>
              <a:prstGeom prst="rect">
                <a:avLst/>
              </a:prstGeom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0" name="Rectangle: Rounded Corners 9" descr="White and gold liquid marble">
                <a:extLst>
                  <a:ext uri="{FF2B5EF4-FFF2-40B4-BE49-F238E27FC236}">
                    <a16:creationId xmlns:a16="http://schemas.microsoft.com/office/drawing/2014/main" id="{368CD2F1-7FDA-44E9-8710-A410B2635F26}"/>
                  </a:ext>
                </a:extLst>
              </p:cNvPr>
              <p:cNvSpPr/>
              <p:nvPr/>
            </p:nvSpPr>
            <p:spPr>
              <a:xfrm rot="10800000">
                <a:off x="11505740" y="4842163"/>
                <a:ext cx="432261" cy="864524"/>
              </a:xfrm>
              <a:prstGeom prst="roundRect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E6CDA0A-FCB5-493F-B5A2-1C8DE88E2B7E}"/>
                </a:ext>
              </a:extLst>
            </p:cNvPr>
            <p:cNvSpPr txBox="1"/>
            <p:nvPr/>
          </p:nvSpPr>
          <p:spPr>
            <a:xfrm rot="5400000">
              <a:off x="11294088" y="5059078"/>
              <a:ext cx="8031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990099"/>
                  </a:solidFill>
                  <a:latin typeface="Cookie" panose="02000000000000000000" pitchFamily="2" charset="0"/>
                </a:rPr>
                <a:t>Page 10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EA5660F-9FDE-40F6-904C-F44F6022C948}"/>
              </a:ext>
            </a:extLst>
          </p:cNvPr>
          <p:cNvGrpSpPr/>
          <p:nvPr/>
        </p:nvGrpSpPr>
        <p:grpSpPr>
          <a:xfrm>
            <a:off x="5646492" y="38101"/>
            <a:ext cx="721521" cy="5943601"/>
            <a:chOff x="5649197" y="152400"/>
            <a:chExt cx="721521" cy="594360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30B0F06-5269-440C-92BB-5E53528A1D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55"/>
            <a:stretch/>
          </p:blipFill>
          <p:spPr>
            <a:xfrm flipH="1">
              <a:off x="5649197" y="152400"/>
              <a:ext cx="174688" cy="59436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E2F4F54-C6E1-485A-B29E-C4FCCF109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9788" y="152401"/>
              <a:ext cx="630930" cy="594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31877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78017D4-0CDE-4FF0-892D-F15F6C4438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BDDE6D9-6DA2-41CA-ACFA-32C425BB680E}"/>
              </a:ext>
            </a:extLst>
          </p:cNvPr>
          <p:cNvGrpSpPr/>
          <p:nvPr/>
        </p:nvGrpSpPr>
        <p:grpSpPr>
          <a:xfrm>
            <a:off x="342060" y="0"/>
            <a:ext cx="5727525" cy="6858000"/>
            <a:chOff x="368475" y="0"/>
            <a:chExt cx="5727525" cy="685800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3ADC0E2-6779-4F7F-B453-D6D942417F3C}"/>
                </a:ext>
              </a:extLst>
            </p:cNvPr>
            <p:cNvGrpSpPr/>
            <p:nvPr/>
          </p:nvGrpSpPr>
          <p:grpSpPr>
            <a:xfrm>
              <a:off x="368475" y="0"/>
              <a:ext cx="5727525" cy="6858000"/>
              <a:chOff x="368475" y="0"/>
              <a:chExt cx="5727525" cy="6858000"/>
            </a:xfrm>
          </p:grpSpPr>
          <p:pic>
            <p:nvPicPr>
              <p:cNvPr id="3" name="Picture 2" descr="A picture containing text, businesscard, screenshot&#10;&#10;Description automatically generated">
                <a:extLst>
                  <a:ext uri="{FF2B5EF4-FFF2-40B4-BE49-F238E27FC236}">
                    <a16:creationId xmlns:a16="http://schemas.microsoft.com/office/drawing/2014/main" id="{3ACD033C-4FA0-476A-9847-792AEA1A69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" y="0"/>
                <a:ext cx="5486400" cy="6858000"/>
              </a:xfrm>
              <a:prstGeom prst="rect">
                <a:avLst/>
              </a:prstGeom>
            </p:spPr>
          </p:pic>
          <p:sp>
            <p:nvSpPr>
              <p:cNvPr id="12" name="Rectangle: Rounded Corners 11" descr="White and gold liquid marble">
                <a:extLst>
                  <a:ext uri="{FF2B5EF4-FFF2-40B4-BE49-F238E27FC236}">
                    <a16:creationId xmlns:a16="http://schemas.microsoft.com/office/drawing/2014/main" id="{689C2BC0-0554-4CDE-AD78-866D599BFC03}"/>
                  </a:ext>
                </a:extLst>
              </p:cNvPr>
              <p:cNvSpPr/>
              <p:nvPr/>
            </p:nvSpPr>
            <p:spPr>
              <a:xfrm>
                <a:off x="368475" y="4678679"/>
                <a:ext cx="432261" cy="864524"/>
              </a:xfrm>
              <a:prstGeom prst="roundRect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0C2DFE9-325D-4745-97A5-ACAA1CFCA5BD}"/>
                </a:ext>
              </a:extLst>
            </p:cNvPr>
            <p:cNvSpPr txBox="1"/>
            <p:nvPr/>
          </p:nvSpPr>
          <p:spPr>
            <a:xfrm rot="16200000">
              <a:off x="196019" y="4884711"/>
              <a:ext cx="9476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990099"/>
                  </a:solidFill>
                  <a:latin typeface="Cookie" panose="02000000000000000000" pitchFamily="2" charset="0"/>
                </a:rPr>
                <a:t>Page 11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4DF892B-E975-4FFF-8DCC-C62C3797CB62}"/>
              </a:ext>
            </a:extLst>
          </p:cNvPr>
          <p:cNvGrpSpPr/>
          <p:nvPr/>
        </p:nvGrpSpPr>
        <p:grpSpPr>
          <a:xfrm>
            <a:off x="6212847" y="0"/>
            <a:ext cx="5834144" cy="6858000"/>
            <a:chOff x="6212847" y="0"/>
            <a:chExt cx="5834144" cy="6858000"/>
          </a:xfrm>
        </p:grpSpPr>
        <p:pic>
          <p:nvPicPr>
            <p:cNvPr id="17" name="Picture 16" descr="Text&#10;&#10;Description automatically generated">
              <a:extLst>
                <a:ext uri="{FF2B5EF4-FFF2-40B4-BE49-F238E27FC236}">
                  <a16:creationId xmlns:a16="http://schemas.microsoft.com/office/drawing/2014/main" id="{F4793DCC-5B05-43CB-8D25-A9B7986DB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2847" y="0"/>
              <a:ext cx="5486400" cy="6858000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6925B4A-CCB3-4AF2-83E9-E81CA0A46C52}"/>
                </a:ext>
              </a:extLst>
            </p:cNvPr>
            <p:cNvGrpSpPr/>
            <p:nvPr/>
          </p:nvGrpSpPr>
          <p:grpSpPr>
            <a:xfrm>
              <a:off x="11597314" y="4842161"/>
              <a:ext cx="449677" cy="864526"/>
              <a:chOff x="11488324" y="4842161"/>
              <a:chExt cx="449677" cy="864526"/>
            </a:xfrm>
          </p:grpSpPr>
          <p:sp>
            <p:nvSpPr>
              <p:cNvPr id="13" name="Rectangle: Rounded Corners 12" descr="White and gold liquid marble">
                <a:extLst>
                  <a:ext uri="{FF2B5EF4-FFF2-40B4-BE49-F238E27FC236}">
                    <a16:creationId xmlns:a16="http://schemas.microsoft.com/office/drawing/2014/main" id="{4B0EB4B7-5CCF-4DA5-BD2C-C560073CC9F2}"/>
                  </a:ext>
                </a:extLst>
              </p:cNvPr>
              <p:cNvSpPr/>
              <p:nvPr/>
            </p:nvSpPr>
            <p:spPr>
              <a:xfrm rot="10800000">
                <a:off x="11505740" y="4842163"/>
                <a:ext cx="432261" cy="864524"/>
              </a:xfrm>
              <a:prstGeom prst="roundRect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0C85974-E270-4D83-B35C-6C31B8B71A42}"/>
                  </a:ext>
                </a:extLst>
              </p:cNvPr>
              <p:cNvSpPr txBox="1"/>
              <p:nvPr/>
            </p:nvSpPr>
            <p:spPr>
              <a:xfrm rot="5400000">
                <a:off x="11240727" y="5089758"/>
                <a:ext cx="8645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990099"/>
                    </a:solidFill>
                    <a:latin typeface="Cookie" panose="02000000000000000000" pitchFamily="2" charset="0"/>
                  </a:rPr>
                  <a:t>Page 12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A3BF70A-823D-43E8-8D76-F051AB35931E}"/>
              </a:ext>
            </a:extLst>
          </p:cNvPr>
          <p:cNvGrpSpPr/>
          <p:nvPr/>
        </p:nvGrpSpPr>
        <p:grpSpPr>
          <a:xfrm>
            <a:off x="5735239" y="157397"/>
            <a:ext cx="721521" cy="5943601"/>
            <a:chOff x="5649197" y="152400"/>
            <a:chExt cx="721521" cy="594360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6F2CCF2-B975-4E29-B46E-9854300274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55"/>
            <a:stretch/>
          </p:blipFill>
          <p:spPr>
            <a:xfrm flipH="1">
              <a:off x="5649197" y="152400"/>
              <a:ext cx="174688" cy="59436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F9B6789-89CF-42DC-9F2A-78286A1AA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9788" y="152401"/>
              <a:ext cx="630930" cy="594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90284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2" action="ppaction://hlinksldjump"/>
            <a:extLst>
              <a:ext uri="{FF2B5EF4-FFF2-40B4-BE49-F238E27FC236}">
                <a16:creationId xmlns:a16="http://schemas.microsoft.com/office/drawing/2014/main" id="{E9995CA1-E23B-4162-9233-7E83059A772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141F7D2-B27A-4A0F-B5E1-A3999E979D35}"/>
              </a:ext>
            </a:extLst>
          </p:cNvPr>
          <p:cNvGrpSpPr/>
          <p:nvPr/>
        </p:nvGrpSpPr>
        <p:grpSpPr>
          <a:xfrm>
            <a:off x="16042" y="0"/>
            <a:ext cx="6367376" cy="6858000"/>
            <a:chOff x="16042" y="0"/>
            <a:chExt cx="6367376" cy="68580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44341ED-5435-4B24-B1A9-C6F0756372BE}"/>
                </a:ext>
              </a:extLst>
            </p:cNvPr>
            <p:cNvGrpSpPr/>
            <p:nvPr/>
          </p:nvGrpSpPr>
          <p:grpSpPr>
            <a:xfrm>
              <a:off x="16042" y="0"/>
              <a:ext cx="6367376" cy="6858000"/>
              <a:chOff x="2521791" y="0"/>
              <a:chExt cx="6367376" cy="6858000"/>
            </a:xfrm>
          </p:grpSpPr>
          <p:pic>
            <p:nvPicPr>
              <p:cNvPr id="5" name="Picture 4" descr="A map of the world&#10;&#10;Description automatically generated with low confidence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0E7F1775-B6BD-4C6E-9865-37B8A80EC5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21791" y="0"/>
                <a:ext cx="6367376" cy="6858000"/>
              </a:xfrm>
              <a:prstGeom prst="rect">
                <a:avLst/>
              </a:prstGeom>
            </p:spPr>
          </p:pic>
          <p:sp>
            <p:nvSpPr>
              <p:cNvPr id="9" name="Hexagon 8">
                <a:extLst>
                  <a:ext uri="{FF2B5EF4-FFF2-40B4-BE49-F238E27FC236}">
                    <a16:creationId xmlns:a16="http://schemas.microsoft.com/office/drawing/2014/main" id="{FB28EB70-ADC1-4F8A-9964-0FB8AFFA4D34}"/>
                  </a:ext>
                </a:extLst>
              </p:cNvPr>
              <p:cNvSpPr/>
              <p:nvPr/>
            </p:nvSpPr>
            <p:spPr>
              <a:xfrm>
                <a:off x="3827777" y="1449379"/>
                <a:ext cx="3449053" cy="1588168"/>
              </a:xfrm>
              <a:prstGeom prst="hexagon">
                <a:avLst/>
              </a:prstGeom>
              <a:solidFill>
                <a:schemeClr val="bg1"/>
              </a:solidFill>
              <a:ln w="762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D362BAA-88F2-4E7A-8AFC-4A1E0A175523}"/>
                </a:ext>
              </a:extLst>
            </p:cNvPr>
            <p:cNvSpPr/>
            <p:nvPr/>
          </p:nvSpPr>
          <p:spPr>
            <a:xfrm>
              <a:off x="1522739" y="1735631"/>
              <a:ext cx="3047629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3200" b="1" cap="none" spc="0" dirty="0">
                  <a:ln/>
                  <a:solidFill>
                    <a:srgbClr val="990099"/>
                  </a:solidFill>
                  <a:effectLst/>
                  <a:latin typeface="Cookie" panose="02000000000000000000" pitchFamily="2" charset="0"/>
                </a:rPr>
                <a:t>Blessings to you, Denise</a:t>
              </a:r>
            </a:p>
            <a:p>
              <a:pPr algn="ctr"/>
              <a:r>
                <a:rPr lang="en-US" sz="2800" b="1" dirty="0">
                  <a:ln/>
                  <a:solidFill>
                    <a:srgbClr val="990099"/>
                  </a:solidFill>
                  <a:latin typeface="Cookie" panose="02000000000000000000" pitchFamily="2" charset="0"/>
                </a:rPr>
                <a:t>SoulEnergyExpression.Com</a:t>
              </a:r>
              <a:endParaRPr lang="en-US" sz="2800" b="1" cap="none" spc="0" dirty="0">
                <a:ln/>
                <a:solidFill>
                  <a:srgbClr val="990099"/>
                </a:solidFill>
                <a:effectLst/>
                <a:latin typeface="Cookie" panose="02000000000000000000" pitchFamily="2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B5B6960-3B33-44CB-BE93-F486711F6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00" y="182880"/>
            <a:ext cx="523508" cy="64922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604D45-5CF1-4814-8B27-033DA53E94C2}"/>
              </a:ext>
            </a:extLst>
          </p:cNvPr>
          <p:cNvSpPr txBox="1"/>
          <p:nvPr/>
        </p:nvSpPr>
        <p:spPr>
          <a:xfrm>
            <a:off x="76207" y="6284520"/>
            <a:ext cx="6219698" cy="246221"/>
          </a:xfrm>
          <a:prstGeom prst="rect">
            <a:avLst/>
          </a:prstGeom>
          <a:solidFill>
            <a:srgbClr val="CDEAFF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Denise S. Toffey ~ Life Purpose Specialist     2022 	Denise@SoulEnergyExpression.Com</a:t>
            </a:r>
          </a:p>
        </p:txBody>
      </p:sp>
    </p:spTree>
    <p:extLst>
      <p:ext uri="{BB962C8B-B14F-4D97-AF65-F5344CB8AC3E}">
        <p14:creationId xmlns:p14="http://schemas.microsoft.com/office/powerpoint/2010/main" val="38965864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50</Words>
  <Application>Microsoft Office PowerPoint</Application>
  <PresentationFormat>Widescreen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Beauty Alesha Serif</vt:lpstr>
      <vt:lpstr>Calibri</vt:lpstr>
      <vt:lpstr>Calibri Light</vt:lpstr>
      <vt:lpstr>Cavolini</vt:lpstr>
      <vt:lpstr>Cookie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Denise Toffey</dc:creator>
  <cp:lastModifiedBy>Denise Toffey</cp:lastModifiedBy>
  <cp:revision>3</cp:revision>
  <dcterms:created xsi:type="dcterms:W3CDTF">2022-02-05T22:29:59Z</dcterms:created>
  <dcterms:modified xsi:type="dcterms:W3CDTF">2022-02-07T05:07:25Z</dcterms:modified>
</cp:coreProperties>
</file>